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174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62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60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91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55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99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5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57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35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31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8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8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B5D42-8F7D-49D4-A24C-A1DDDF857094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B514-646C-4AF5-8CDB-8E60501B3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10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Padrão do plano de fundo&#10;&#10;Descrição gerada automaticamente">
            <a:extLst>
              <a:ext uri="{FF2B5EF4-FFF2-40B4-BE49-F238E27FC236}">
                <a16:creationId xmlns:a16="http://schemas.microsoft.com/office/drawing/2014/main" id="{5237D591-D1D2-AD5B-3290-3015F3652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0425" cy="4320063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1624" y="15030228"/>
            <a:ext cx="28197176" cy="24149272"/>
          </a:xfrm>
        </p:spPr>
        <p:txBody>
          <a:bodyPr numCol="2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44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INTRODUÇÃO</a:t>
            </a: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44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OBJETIVOS</a:t>
            </a: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44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44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RESULTADOS E DISCUSSÕES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444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pt-BR" sz="44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CONSIDERAÇÕES FINAIS</a:t>
            </a:r>
          </a:p>
          <a:p>
            <a:pPr algn="l"/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pt-BR" sz="44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pt-BR" sz="44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REFERÊNCIAS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7380698"/>
            <a:ext cx="28498800" cy="7649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111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 DO TRABALHO</a:t>
            </a:r>
          </a:p>
          <a:p>
            <a:pPr algn="ctr"/>
            <a:endParaRPr lang="pt-BR" sz="5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5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EIXO I, II, III, IV ou V</a:t>
            </a:r>
          </a:p>
          <a:p>
            <a:pPr algn="r"/>
            <a:endParaRPr lang="pt-BR" sz="5333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pt-BR" sz="5333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Autora</a:t>
            </a:r>
          </a:p>
          <a:p>
            <a:pPr algn="r"/>
            <a:r>
              <a:rPr lang="pt-BR" sz="5333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Autora2</a:t>
            </a:r>
          </a:p>
          <a:p>
            <a:pPr algn="r"/>
            <a:r>
              <a:rPr lang="pt-BR" sz="5333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Autora3</a:t>
            </a:r>
          </a:p>
          <a:p>
            <a:pPr algn="r"/>
            <a:r>
              <a:rPr lang="pt-BR" sz="5333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Autora4</a:t>
            </a:r>
            <a:endParaRPr lang="pt-BR" sz="7111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pt-BR" sz="53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91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280</TotalTime>
  <Words>26</Words>
  <Application>Microsoft Office PowerPoint</Application>
  <PresentationFormat>Personalizar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BRENDHON</dc:creator>
  <cp:lastModifiedBy>Brendhon Andrade Oliveira</cp:lastModifiedBy>
  <cp:revision>32</cp:revision>
  <dcterms:created xsi:type="dcterms:W3CDTF">2017-06-25T18:42:08Z</dcterms:created>
  <dcterms:modified xsi:type="dcterms:W3CDTF">2023-04-11T19:47:13Z</dcterms:modified>
</cp:coreProperties>
</file>